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6" r:id="rId4"/>
    <p:sldId id="264" r:id="rId5"/>
    <p:sldId id="267" r:id="rId6"/>
    <p:sldId id="269" r:id="rId7"/>
    <p:sldId id="270"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134"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ference Title">
    <p:spTree>
      <p:nvGrpSpPr>
        <p:cNvPr id="1" name=""/>
        <p:cNvGrpSpPr/>
        <p:nvPr/>
      </p:nvGrpSpPr>
      <p:grpSpPr>
        <a:xfrm>
          <a:off x="0" y="0"/>
          <a:ext cx="0" cy="0"/>
          <a:chOff x="0" y="0"/>
          <a:chExt cx="0" cy="0"/>
        </a:xfrm>
      </p:grpSpPr>
      <p:pic>
        <p:nvPicPr>
          <p:cNvPr id="5" name="Immagine 4" descr="Immagine che contiene testo&#10;&#10;Descrizione generata automaticamente">
            <a:extLst>
              <a:ext uri="{FF2B5EF4-FFF2-40B4-BE49-F238E27FC236}">
                <a16:creationId xmlns:a16="http://schemas.microsoft.com/office/drawing/2014/main" id="{E8073936-A380-417B-BA15-EC71781134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7" cy="6858000"/>
          </a:xfrm>
          <a:prstGeom prst="rect">
            <a:avLst/>
          </a:prstGeom>
        </p:spPr>
      </p:pic>
      <p:pic>
        <p:nvPicPr>
          <p:cNvPr id="10" name="Immagine 9" descr="Immagine che contiene testo&#10;&#10;Descrizione generata automaticamente">
            <a:extLst>
              <a:ext uri="{FF2B5EF4-FFF2-40B4-BE49-F238E27FC236}">
                <a16:creationId xmlns:a16="http://schemas.microsoft.com/office/drawing/2014/main" id="{5457B823-B5FF-49BF-93E4-0B371CDEB9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 y="0"/>
            <a:ext cx="12191237" cy="6858000"/>
          </a:xfrm>
          <a:prstGeom prst="rect">
            <a:avLst/>
          </a:prstGeom>
        </p:spPr>
      </p:pic>
    </p:spTree>
    <p:extLst>
      <p:ext uri="{BB962C8B-B14F-4D97-AF65-F5344CB8AC3E}">
        <p14:creationId xmlns:p14="http://schemas.microsoft.com/office/powerpoint/2010/main" val="162489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per Title">
    <p:spTree>
      <p:nvGrpSpPr>
        <p:cNvPr id="1" name=""/>
        <p:cNvGrpSpPr/>
        <p:nvPr/>
      </p:nvGrpSpPr>
      <p:grpSpPr>
        <a:xfrm>
          <a:off x="0" y="0"/>
          <a:ext cx="0" cy="0"/>
          <a:chOff x="0" y="0"/>
          <a:chExt cx="0" cy="0"/>
        </a:xfrm>
      </p:grpSpPr>
      <p:pic>
        <p:nvPicPr>
          <p:cNvPr id="17" name="Immagine 16" descr="Immagine che contiene testo&#10;&#10;Descrizione generata automaticamente">
            <a:extLst>
              <a:ext uri="{FF2B5EF4-FFF2-40B4-BE49-F238E27FC236}">
                <a16:creationId xmlns:a16="http://schemas.microsoft.com/office/drawing/2014/main" id="{535F147D-054F-4037-BAB3-C8352B75D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7" cy="6858000"/>
          </a:xfrm>
          <a:prstGeom prst="rect">
            <a:avLst/>
          </a:prstGeom>
        </p:spPr>
      </p:pic>
      <p:sp>
        <p:nvSpPr>
          <p:cNvPr id="2" name="Titolo 1"/>
          <p:cNvSpPr>
            <a:spLocks noGrp="1"/>
          </p:cNvSpPr>
          <p:nvPr>
            <p:ph type="ctrTitle"/>
          </p:nvPr>
        </p:nvSpPr>
        <p:spPr>
          <a:xfrm>
            <a:off x="4738827" y="2923103"/>
            <a:ext cx="6690982" cy="1769666"/>
          </a:xfrm>
        </p:spPr>
        <p:txBody>
          <a:bodyPr anchor="ctr">
            <a:normAutofit/>
          </a:bodyPr>
          <a:lstStyle>
            <a:lvl1pPr algn="ctr" rtl="0" eaLnBrk="1" fontAlgn="base" hangingPunct="1">
              <a:spcBef>
                <a:spcPct val="0"/>
              </a:spcBef>
              <a:spcAft>
                <a:spcPct val="0"/>
              </a:spcAft>
              <a:defRPr lang="it-IT" sz="4000" b="1" i="0" dirty="0">
                <a:solidFill>
                  <a:schemeClr val="bg1">
                    <a:lumMod val="50000"/>
                  </a:schemeClr>
                </a:solidFill>
                <a:latin typeface="HelveticaNeueLT Std" panose="020B0604020202020204" pitchFamily="34" charset="0"/>
                <a:ea typeface="+mj-ea"/>
                <a:cs typeface="+mj-cs"/>
              </a:defRPr>
            </a:lvl1pPr>
          </a:lstStyle>
          <a:p>
            <a:r>
              <a:rPr lang="it-IT" dirty="0"/>
              <a:t>Fare clic per modificare lo stile del titolo</a:t>
            </a:r>
          </a:p>
        </p:txBody>
      </p:sp>
      <p:sp>
        <p:nvSpPr>
          <p:cNvPr id="3" name="Sottotitolo 2"/>
          <p:cNvSpPr>
            <a:spLocks noGrp="1"/>
          </p:cNvSpPr>
          <p:nvPr>
            <p:ph type="subTitle" idx="1"/>
          </p:nvPr>
        </p:nvSpPr>
        <p:spPr>
          <a:xfrm>
            <a:off x="4738827" y="4692769"/>
            <a:ext cx="6690982" cy="611025"/>
          </a:xfrm>
        </p:spPr>
        <p:txBody>
          <a:bodyPr anchor="ctr">
            <a:normAutofit/>
          </a:bodyPr>
          <a:lstStyle>
            <a:lvl1pPr marL="0" indent="0" algn="ctr" rtl="0" eaLnBrk="1" fontAlgn="base" hangingPunct="1">
              <a:spcBef>
                <a:spcPct val="20000"/>
              </a:spcBef>
              <a:spcAft>
                <a:spcPct val="0"/>
              </a:spcAft>
              <a:buNone/>
              <a:defRPr lang="it-IT" sz="2400" b="0" dirty="0">
                <a:solidFill>
                  <a:schemeClr val="bg1">
                    <a:lumMod val="65000"/>
                  </a:schemeClr>
                </a:solidFill>
                <a:latin typeface="HelveticaNeueLT Std"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Tree>
    <p:extLst>
      <p:ext uri="{BB962C8B-B14F-4D97-AF65-F5344CB8AC3E}">
        <p14:creationId xmlns:p14="http://schemas.microsoft.com/office/powerpoint/2010/main" val="250859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9005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ttangolo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32876449-64F0-4263-8226-CFB621F077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7" cy="6858000"/>
          </a:xfrm>
          <a:prstGeom prst="rect">
            <a:avLst/>
          </a:prstGeom>
        </p:spPr>
      </p:pic>
    </p:spTree>
    <p:extLst>
      <p:ext uri="{BB962C8B-B14F-4D97-AF65-F5344CB8AC3E}">
        <p14:creationId xmlns:p14="http://schemas.microsoft.com/office/powerpoint/2010/main" val="4052990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F5DBB4E-EC5A-4969-A434-CD5455A4D59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1" y="0"/>
            <a:ext cx="12191237" cy="6858000"/>
          </a:xfrm>
          <a:prstGeom prst="rect">
            <a:avLst/>
          </a:prstGeom>
        </p:spPr>
      </p:pic>
      <p:sp>
        <p:nvSpPr>
          <p:cNvPr id="2" name="Segnaposto titolo 1"/>
          <p:cNvSpPr>
            <a:spLocks noGrp="1"/>
          </p:cNvSpPr>
          <p:nvPr>
            <p:ph type="title"/>
          </p:nvPr>
        </p:nvSpPr>
        <p:spPr>
          <a:xfrm>
            <a:off x="465667" y="1043488"/>
            <a:ext cx="11133666" cy="564291"/>
          </a:xfrm>
          <a:prstGeom prst="rect">
            <a:avLst/>
          </a:prstGeom>
        </p:spPr>
        <p:txBody>
          <a:bodyPr vert="horz" lIns="91440" tIns="45720" rIns="91440" bIns="45720" rtlCol="0" anchor="ctr">
            <a:noAutofit/>
          </a:bodyPr>
          <a:lstStyle/>
          <a:p>
            <a:r>
              <a:rPr lang="it-IT" dirty="0"/>
              <a:t>Fare clic per modificare lo stile del titolo</a:t>
            </a:r>
          </a:p>
        </p:txBody>
      </p:sp>
      <p:sp>
        <p:nvSpPr>
          <p:cNvPr id="3" name="Segnaposto testo 2"/>
          <p:cNvSpPr>
            <a:spLocks noGrp="1"/>
          </p:cNvSpPr>
          <p:nvPr>
            <p:ph type="body" idx="1"/>
          </p:nvPr>
        </p:nvSpPr>
        <p:spPr>
          <a:xfrm>
            <a:off x="465667" y="1659466"/>
            <a:ext cx="11133666" cy="4309533"/>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CasellaDiTesto 10"/>
          <p:cNvSpPr txBox="1">
            <a:spLocks noChangeArrowheads="1"/>
          </p:cNvSpPr>
          <p:nvPr userDrawn="1"/>
        </p:nvSpPr>
        <p:spPr bwMode="auto">
          <a:xfrm>
            <a:off x="2461845" y="6378516"/>
            <a:ext cx="86230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altLang="it-IT" sz="1200" dirty="0">
                <a:solidFill>
                  <a:schemeClr val="accent1">
                    <a:lumMod val="50000"/>
                  </a:schemeClr>
                </a:solidFill>
              </a:rPr>
              <a:t>Authors - Affiliation</a:t>
            </a:r>
          </a:p>
        </p:txBody>
      </p:sp>
    </p:spTree>
    <p:extLst>
      <p:ext uri="{BB962C8B-B14F-4D97-AF65-F5344CB8AC3E}">
        <p14:creationId xmlns:p14="http://schemas.microsoft.com/office/powerpoint/2010/main" val="1738962771"/>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Lst>
  <p:txStyles>
    <p:titleStyle>
      <a:lvl1pPr algn="ctr" defTabSz="914400" rtl="0" eaLnBrk="1" latinLnBrk="0" hangingPunct="1">
        <a:lnSpc>
          <a:spcPct val="90000"/>
        </a:lnSpc>
        <a:spcBef>
          <a:spcPct val="0"/>
        </a:spcBef>
        <a:buNone/>
        <a:defRPr lang="it-IT" sz="4000" b="0" i="0" kern="1200" dirty="0">
          <a:solidFill>
            <a:schemeClr val="accent1">
              <a:lumMod val="50000"/>
            </a:schemeClr>
          </a:solidFill>
          <a:latin typeface="HelveticaNeueLT Std" panose="020B0604020202020204" pitchFamily="34" charset="0"/>
          <a:ea typeface="+mj-ea"/>
          <a:cs typeface="+mj-cs"/>
        </a:defRPr>
      </a:lvl1pPr>
    </p:titleStyle>
    <p:bodyStyle>
      <a:lvl1pPr marL="0" indent="0" algn="l" defTabSz="914400" rtl="0" eaLnBrk="1" latinLnBrk="0" hangingPunct="1">
        <a:lnSpc>
          <a:spcPct val="90000"/>
        </a:lnSpc>
        <a:spcBef>
          <a:spcPts val="1000"/>
        </a:spcBef>
        <a:buFont typeface="Calibri" panose="020F0502020204030204" pitchFamily="34" charset="0"/>
        <a:buNone/>
        <a:defRPr sz="2800" b="0" kern="1200">
          <a:solidFill>
            <a:schemeClr val="bg2">
              <a:lumMod val="50000"/>
            </a:schemeClr>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b="0" kern="1200">
          <a:solidFill>
            <a:schemeClr val="bg2">
              <a:lumMod val="50000"/>
            </a:schemeClr>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b="0" kern="1200">
          <a:solidFill>
            <a:schemeClr val="bg2">
              <a:lumMod val="50000"/>
            </a:schemeClr>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b="0" kern="1200">
          <a:solidFill>
            <a:schemeClr val="bg2">
              <a:lumMod val="50000"/>
            </a:schemeClr>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b="0" kern="1200">
          <a:solidFill>
            <a:schemeClr val="bg2">
              <a:lumMod val="50000"/>
            </a:schemeClr>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70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953518-5977-45B2-8FD4-8A969F6D09D1}"/>
              </a:ext>
            </a:extLst>
          </p:cNvPr>
          <p:cNvSpPr>
            <a:spLocks noGrp="1"/>
          </p:cNvSpPr>
          <p:nvPr>
            <p:ph type="ctrTitle"/>
          </p:nvPr>
        </p:nvSpPr>
        <p:spPr>
          <a:xfrm>
            <a:off x="4738827" y="2923103"/>
            <a:ext cx="6690982" cy="1769666"/>
          </a:xfrm>
        </p:spPr>
        <p:txBody>
          <a:bodyPr>
            <a:normAutofit/>
          </a:bodyPr>
          <a:lstStyle/>
          <a:p>
            <a:r>
              <a:rPr lang="it-IT" dirty="0"/>
              <a:t>Paper Title</a:t>
            </a:r>
          </a:p>
        </p:txBody>
      </p:sp>
      <p:sp>
        <p:nvSpPr>
          <p:cNvPr id="3" name="Sottotitolo 2">
            <a:extLst>
              <a:ext uri="{FF2B5EF4-FFF2-40B4-BE49-F238E27FC236}">
                <a16:creationId xmlns:a16="http://schemas.microsoft.com/office/drawing/2014/main" id="{6F043112-91BE-4815-91DB-18281C84C6FE}"/>
              </a:ext>
            </a:extLst>
          </p:cNvPr>
          <p:cNvSpPr>
            <a:spLocks noGrp="1"/>
          </p:cNvSpPr>
          <p:nvPr>
            <p:ph type="subTitle" idx="1"/>
          </p:nvPr>
        </p:nvSpPr>
        <p:spPr/>
        <p:txBody>
          <a:bodyPr/>
          <a:lstStyle/>
          <a:p>
            <a:r>
              <a:rPr lang="it-IT" dirty="0" err="1"/>
              <a:t>Authors</a:t>
            </a:r>
            <a:r>
              <a:rPr lang="it-IT" dirty="0"/>
              <a:t>, </a:t>
            </a:r>
            <a:r>
              <a:rPr lang="it-IT" dirty="0" err="1"/>
              <a:t>Affiliation</a:t>
            </a:r>
            <a:endParaRPr lang="it-IT" dirty="0"/>
          </a:p>
        </p:txBody>
      </p:sp>
    </p:spTree>
    <p:extLst>
      <p:ext uri="{BB962C8B-B14F-4D97-AF65-F5344CB8AC3E}">
        <p14:creationId xmlns:p14="http://schemas.microsoft.com/office/powerpoint/2010/main" val="319339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73D81-2B2E-4F28-A5D4-17C091D07FEA}"/>
              </a:ext>
            </a:extLst>
          </p:cNvPr>
          <p:cNvSpPr>
            <a:spLocks noGrp="1"/>
          </p:cNvSpPr>
          <p:nvPr>
            <p:ph type="title"/>
          </p:nvPr>
        </p:nvSpPr>
        <p:spPr/>
        <p:txBody>
          <a:bodyPr/>
          <a:lstStyle/>
          <a:p>
            <a:r>
              <a:rPr lang="it-IT" dirty="0" err="1"/>
              <a:t>Purpose</a:t>
            </a:r>
            <a:r>
              <a:rPr lang="it-IT" dirty="0"/>
              <a:t> of </a:t>
            </a:r>
            <a:r>
              <a:rPr lang="it-IT" dirty="0" err="1"/>
              <a:t>this</a:t>
            </a:r>
            <a:r>
              <a:rPr lang="it-IT" dirty="0"/>
              <a:t> facsimile</a:t>
            </a:r>
          </a:p>
        </p:txBody>
      </p:sp>
      <p:sp>
        <p:nvSpPr>
          <p:cNvPr id="3" name="Segnaposto contenuto 2">
            <a:extLst>
              <a:ext uri="{FF2B5EF4-FFF2-40B4-BE49-F238E27FC236}">
                <a16:creationId xmlns:a16="http://schemas.microsoft.com/office/drawing/2014/main" id="{CB42B214-73D9-468E-9137-C14081696C2A}"/>
              </a:ext>
            </a:extLst>
          </p:cNvPr>
          <p:cNvSpPr>
            <a:spLocks noGrp="1"/>
          </p:cNvSpPr>
          <p:nvPr>
            <p:ph idx="1"/>
          </p:nvPr>
        </p:nvSpPr>
        <p:spPr/>
        <p:txBody>
          <a:bodyPr/>
          <a:lstStyle/>
          <a:p>
            <a:r>
              <a:rPr lang="en-US" dirty="0"/>
              <a:t>Provide elements for the proper editing of the ppt presentations by authors</a:t>
            </a:r>
          </a:p>
        </p:txBody>
      </p:sp>
    </p:spTree>
    <p:extLst>
      <p:ext uri="{BB962C8B-B14F-4D97-AF65-F5344CB8AC3E}">
        <p14:creationId xmlns:p14="http://schemas.microsoft.com/office/powerpoint/2010/main" val="68779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A28CDC-534E-4FDB-8769-7B57E0A9808F}"/>
              </a:ext>
            </a:extLst>
          </p:cNvPr>
          <p:cNvSpPr>
            <a:spLocks noGrp="1"/>
          </p:cNvSpPr>
          <p:nvPr>
            <p:ph type="title"/>
          </p:nvPr>
        </p:nvSpPr>
        <p:spPr/>
        <p:txBody>
          <a:bodyPr/>
          <a:lstStyle/>
          <a:p>
            <a:r>
              <a:rPr lang="it-IT" dirty="0"/>
              <a:t>Slides </a:t>
            </a:r>
            <a:r>
              <a:rPr lang="it-IT" dirty="0" err="1"/>
              <a:t>characters</a:t>
            </a:r>
            <a:endParaRPr lang="it-IT" dirty="0"/>
          </a:p>
        </p:txBody>
      </p:sp>
      <p:sp>
        <p:nvSpPr>
          <p:cNvPr id="3" name="Segnaposto contenuto 2">
            <a:extLst>
              <a:ext uri="{FF2B5EF4-FFF2-40B4-BE49-F238E27FC236}">
                <a16:creationId xmlns:a16="http://schemas.microsoft.com/office/drawing/2014/main" id="{98052F62-1466-4154-B2F2-1CB53903C70D}"/>
              </a:ext>
            </a:extLst>
          </p:cNvPr>
          <p:cNvSpPr>
            <a:spLocks noGrp="1"/>
          </p:cNvSpPr>
          <p:nvPr>
            <p:ph idx="1"/>
          </p:nvPr>
        </p:nvSpPr>
        <p:spPr/>
        <p:txBody>
          <a:bodyPr/>
          <a:lstStyle/>
          <a:p>
            <a:r>
              <a:rPr lang="it-IT" altLang="it-IT" sz="4000" dirty="0"/>
              <a:t>Slide </a:t>
            </a:r>
            <a:r>
              <a:rPr lang="it-IT" altLang="it-IT" sz="4000" dirty="0" err="1"/>
              <a:t>title</a:t>
            </a:r>
            <a:r>
              <a:rPr lang="it-IT" altLang="it-IT" sz="4000" dirty="0"/>
              <a:t>: </a:t>
            </a:r>
            <a:r>
              <a:rPr lang="it-IT" altLang="it-IT" sz="4000" dirty="0" err="1"/>
              <a:t>HelveticaNeueLT</a:t>
            </a:r>
            <a:r>
              <a:rPr lang="it-IT" altLang="it-IT" sz="4000" dirty="0"/>
              <a:t> </a:t>
            </a:r>
            <a:r>
              <a:rPr lang="it-IT" altLang="it-IT" sz="4000" dirty="0" err="1"/>
              <a:t>Std</a:t>
            </a:r>
            <a:r>
              <a:rPr lang="it-IT" altLang="it-IT" sz="4000" dirty="0"/>
              <a:t> 40</a:t>
            </a:r>
          </a:p>
          <a:p>
            <a:r>
              <a:rPr lang="it-IT" altLang="it-IT" dirty="0"/>
              <a:t>Text: </a:t>
            </a:r>
            <a:r>
              <a:rPr lang="it-IT" altLang="it-IT" dirty="0" err="1"/>
              <a:t>HelveticaNeueLT</a:t>
            </a:r>
            <a:r>
              <a:rPr lang="it-IT" altLang="it-IT" dirty="0"/>
              <a:t> </a:t>
            </a:r>
            <a:r>
              <a:rPr lang="it-IT" altLang="it-IT" dirty="0" err="1"/>
              <a:t>Std</a:t>
            </a:r>
            <a:r>
              <a:rPr lang="it-IT" altLang="it-IT" dirty="0"/>
              <a:t>  28</a:t>
            </a:r>
          </a:p>
          <a:p>
            <a:pPr lvl="1"/>
            <a:r>
              <a:rPr lang="it-IT" altLang="it-IT" dirty="0"/>
              <a:t>Lists: Text </a:t>
            </a:r>
            <a:r>
              <a:rPr lang="it-IT" altLang="it-IT" dirty="0" err="1"/>
              <a:t>HelveticaNeueLT</a:t>
            </a:r>
            <a:r>
              <a:rPr lang="it-IT" altLang="it-IT" dirty="0"/>
              <a:t> </a:t>
            </a:r>
            <a:r>
              <a:rPr lang="it-IT" altLang="it-IT" dirty="0" err="1"/>
              <a:t>Std</a:t>
            </a:r>
            <a:r>
              <a:rPr lang="it-IT" altLang="it-IT" dirty="0"/>
              <a:t>  small </a:t>
            </a:r>
            <a:r>
              <a:rPr lang="it-IT" altLang="it-IT" dirty="0" err="1"/>
              <a:t>letters</a:t>
            </a:r>
            <a:r>
              <a:rPr lang="it-IT" altLang="it-IT" dirty="0"/>
              <a:t> 24</a:t>
            </a:r>
          </a:p>
          <a:p>
            <a:pPr lvl="2"/>
            <a:r>
              <a:rPr lang="it-IT" altLang="it-IT" sz="1800" dirty="0" err="1"/>
              <a:t>Phrases</a:t>
            </a:r>
            <a:r>
              <a:rPr lang="it-IT" altLang="it-IT" sz="1800" dirty="0"/>
              <a:t> </a:t>
            </a:r>
            <a:r>
              <a:rPr lang="it-IT" altLang="it-IT" sz="1800" dirty="0" err="1"/>
              <a:t>comments</a:t>
            </a:r>
            <a:r>
              <a:rPr lang="it-IT" altLang="it-IT" sz="1800" dirty="0"/>
              <a:t> or </a:t>
            </a:r>
            <a:r>
              <a:rPr lang="it-IT" altLang="it-IT" sz="1800" dirty="0" err="1"/>
              <a:t>explanations</a:t>
            </a:r>
            <a:r>
              <a:rPr lang="it-IT" altLang="it-IT" sz="1800" dirty="0"/>
              <a:t>: Text </a:t>
            </a:r>
            <a:r>
              <a:rPr lang="it-IT" altLang="it-IT" sz="1800" dirty="0" err="1"/>
              <a:t>HelveticaNeueLT</a:t>
            </a:r>
            <a:r>
              <a:rPr lang="it-IT" altLang="it-IT" sz="1800" dirty="0"/>
              <a:t> </a:t>
            </a:r>
            <a:r>
              <a:rPr lang="it-IT" altLang="it-IT" sz="1800" dirty="0" err="1"/>
              <a:t>Std</a:t>
            </a:r>
            <a:r>
              <a:rPr lang="it-IT" altLang="it-IT" sz="1800" dirty="0"/>
              <a:t> small </a:t>
            </a:r>
            <a:r>
              <a:rPr lang="it-IT" altLang="it-IT" sz="1800" dirty="0" err="1"/>
              <a:t>letters</a:t>
            </a:r>
            <a:r>
              <a:rPr lang="it-IT" altLang="it-IT" sz="1800" dirty="0"/>
              <a:t> 20</a:t>
            </a:r>
          </a:p>
          <a:p>
            <a:pPr lvl="3">
              <a:buFontTx/>
              <a:buChar char="»"/>
            </a:pPr>
            <a:r>
              <a:rPr lang="it-IT" altLang="it-IT" dirty="0"/>
              <a:t>Minor Information, e.g. </a:t>
            </a:r>
            <a:r>
              <a:rPr lang="it-IT" altLang="it-IT" dirty="0" err="1"/>
              <a:t>references</a:t>
            </a:r>
            <a:r>
              <a:rPr lang="it-IT" altLang="it-IT" dirty="0"/>
              <a:t> Text </a:t>
            </a:r>
            <a:r>
              <a:rPr lang="it-IT" altLang="it-IT" dirty="0" err="1"/>
              <a:t>HelveticaNeueLT</a:t>
            </a:r>
            <a:r>
              <a:rPr lang="it-IT" altLang="it-IT" dirty="0"/>
              <a:t> </a:t>
            </a:r>
            <a:r>
              <a:rPr lang="it-IT" altLang="it-IT" dirty="0" err="1"/>
              <a:t>Std</a:t>
            </a:r>
            <a:r>
              <a:rPr lang="it-IT" altLang="it-IT" dirty="0"/>
              <a:t> small </a:t>
            </a:r>
            <a:r>
              <a:rPr lang="it-IT" altLang="it-IT" dirty="0" err="1"/>
              <a:t>letters</a:t>
            </a:r>
            <a:r>
              <a:rPr lang="it-IT" altLang="it-IT" dirty="0"/>
              <a:t> 20</a:t>
            </a:r>
          </a:p>
          <a:p>
            <a:endParaRPr lang="it-IT" dirty="0"/>
          </a:p>
        </p:txBody>
      </p:sp>
    </p:spTree>
    <p:extLst>
      <p:ext uri="{BB962C8B-B14F-4D97-AF65-F5344CB8AC3E}">
        <p14:creationId xmlns:p14="http://schemas.microsoft.com/office/powerpoint/2010/main" val="69586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67A158-D0ED-425A-A816-A3F282830A72}"/>
              </a:ext>
            </a:extLst>
          </p:cNvPr>
          <p:cNvSpPr>
            <a:spLocks noGrp="1"/>
          </p:cNvSpPr>
          <p:nvPr>
            <p:ph type="title"/>
          </p:nvPr>
        </p:nvSpPr>
        <p:spPr/>
        <p:txBody>
          <a:bodyPr/>
          <a:lstStyle/>
          <a:p>
            <a:r>
              <a:rPr lang="en-US" dirty="0"/>
              <a:t>How to replace the font format</a:t>
            </a:r>
            <a:endParaRPr lang="it-IT" dirty="0"/>
          </a:p>
        </p:txBody>
      </p:sp>
      <p:sp>
        <p:nvSpPr>
          <p:cNvPr id="3" name="Segnaposto contenuto 2">
            <a:extLst>
              <a:ext uri="{FF2B5EF4-FFF2-40B4-BE49-F238E27FC236}">
                <a16:creationId xmlns:a16="http://schemas.microsoft.com/office/drawing/2014/main" id="{7B22B371-9FFC-4232-BABF-3A4E61AA7983}"/>
              </a:ext>
            </a:extLst>
          </p:cNvPr>
          <p:cNvSpPr>
            <a:spLocks noGrp="1"/>
          </p:cNvSpPr>
          <p:nvPr>
            <p:ph idx="1"/>
          </p:nvPr>
        </p:nvSpPr>
        <p:spPr/>
        <p:txBody>
          <a:bodyPr/>
          <a:lstStyle/>
          <a:p>
            <a:r>
              <a:rPr lang="it-IT" altLang="it-IT" dirty="0"/>
              <a:t>To </a:t>
            </a:r>
            <a:r>
              <a:rPr lang="it-IT" altLang="it-IT" dirty="0" err="1"/>
              <a:t>replace</a:t>
            </a:r>
            <a:r>
              <a:rPr lang="it-IT" altLang="it-IT" dirty="0"/>
              <a:t> font format </a:t>
            </a:r>
            <a:r>
              <a:rPr lang="it-IT" altLang="it-IT" dirty="0" err="1"/>
              <a:t>when</a:t>
            </a:r>
            <a:r>
              <a:rPr lang="it-IT" altLang="it-IT" dirty="0"/>
              <a:t> </a:t>
            </a:r>
            <a:r>
              <a:rPr lang="it-IT" altLang="it-IT" dirty="0" err="1"/>
              <a:t>you</a:t>
            </a:r>
            <a:r>
              <a:rPr lang="it-IT" altLang="it-IT" dirty="0"/>
              <a:t> </a:t>
            </a:r>
            <a:r>
              <a:rPr lang="en-US" altLang="it-IT" dirty="0"/>
              <a:t>are importing texts</a:t>
            </a:r>
            <a:r>
              <a:rPr lang="it-IT" altLang="it-IT" dirty="0"/>
              <a:t> from </a:t>
            </a:r>
            <a:r>
              <a:rPr lang="it-IT" altLang="it-IT" dirty="0" err="1"/>
              <a:t>other</a:t>
            </a:r>
            <a:r>
              <a:rPr lang="it-IT" altLang="it-IT" dirty="0"/>
              <a:t> </a:t>
            </a:r>
            <a:r>
              <a:rPr lang="it-IT" altLang="it-IT" dirty="0" err="1"/>
              <a:t>presentations</a:t>
            </a:r>
            <a:r>
              <a:rPr lang="it-IT" altLang="it-IT" dirty="0"/>
              <a:t>:</a:t>
            </a:r>
          </a:p>
          <a:p>
            <a:pPr lvl="1"/>
            <a:r>
              <a:rPr lang="it-IT" altLang="it-IT" dirty="0"/>
              <a:t>Click: “Format”</a:t>
            </a:r>
          </a:p>
          <a:p>
            <a:pPr lvl="1"/>
            <a:r>
              <a:rPr lang="it-IT" altLang="it-IT" dirty="0" err="1"/>
              <a:t>then</a:t>
            </a:r>
            <a:r>
              <a:rPr lang="it-IT" altLang="it-IT" dirty="0"/>
              <a:t> “</a:t>
            </a:r>
            <a:r>
              <a:rPr lang="it-IT" altLang="it-IT" dirty="0" err="1"/>
              <a:t>replace</a:t>
            </a:r>
            <a:r>
              <a:rPr lang="it-IT" altLang="it-IT" dirty="0"/>
              <a:t> font”</a:t>
            </a:r>
          </a:p>
          <a:p>
            <a:pPr lvl="1"/>
            <a:r>
              <a:rPr lang="it-IT" altLang="it-IT" dirty="0" err="1"/>
              <a:t>then</a:t>
            </a:r>
            <a:r>
              <a:rPr lang="it-IT" altLang="it-IT" dirty="0"/>
              <a:t> “Layout”</a:t>
            </a:r>
          </a:p>
          <a:p>
            <a:pPr lvl="1"/>
            <a:r>
              <a:rPr lang="it-IT" altLang="it-IT" dirty="0" err="1"/>
              <a:t>then</a:t>
            </a:r>
            <a:r>
              <a:rPr lang="it-IT" altLang="it-IT" dirty="0"/>
              <a:t> “</a:t>
            </a:r>
            <a:r>
              <a:rPr lang="it-IT" altLang="it-IT" dirty="0" err="1"/>
              <a:t>structure</a:t>
            </a:r>
            <a:r>
              <a:rPr lang="it-IT" altLang="it-IT" dirty="0"/>
              <a:t> template”</a:t>
            </a:r>
          </a:p>
          <a:p>
            <a:endParaRPr lang="it-IT" dirty="0"/>
          </a:p>
        </p:txBody>
      </p:sp>
    </p:spTree>
    <p:extLst>
      <p:ext uri="{BB962C8B-B14F-4D97-AF65-F5344CB8AC3E}">
        <p14:creationId xmlns:p14="http://schemas.microsoft.com/office/powerpoint/2010/main" val="36990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B6602-5261-4EE4-892A-72D287BE09F4}"/>
              </a:ext>
            </a:extLst>
          </p:cNvPr>
          <p:cNvSpPr>
            <a:spLocks noGrp="1"/>
          </p:cNvSpPr>
          <p:nvPr>
            <p:ph type="title"/>
          </p:nvPr>
        </p:nvSpPr>
        <p:spPr/>
        <p:txBody>
          <a:bodyPr/>
          <a:lstStyle/>
          <a:p>
            <a:r>
              <a:rPr lang="it-IT" dirty="0" err="1"/>
              <a:t>Conclusion</a:t>
            </a:r>
            <a:endParaRPr lang="it-IT" dirty="0"/>
          </a:p>
        </p:txBody>
      </p:sp>
      <p:sp>
        <p:nvSpPr>
          <p:cNvPr id="3" name="Segnaposto contenuto 2">
            <a:extLst>
              <a:ext uri="{FF2B5EF4-FFF2-40B4-BE49-F238E27FC236}">
                <a16:creationId xmlns:a16="http://schemas.microsoft.com/office/drawing/2014/main" id="{721B863A-A2CB-45E6-AF94-33961CEFC7DC}"/>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378380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063D66-BB79-4784-9753-E29886C0BB1B}"/>
              </a:ext>
            </a:extLst>
          </p:cNvPr>
          <p:cNvSpPr>
            <a:spLocks noGrp="1"/>
          </p:cNvSpPr>
          <p:nvPr>
            <p:ph type="title"/>
          </p:nvPr>
        </p:nvSpPr>
        <p:spPr>
          <a:xfrm>
            <a:off x="465667" y="1043488"/>
            <a:ext cx="11133666" cy="1438455"/>
          </a:xfrm>
        </p:spPr>
        <p:txBody>
          <a:bodyPr/>
          <a:lstStyle/>
          <a:p>
            <a:r>
              <a:rPr lang="en-US" dirty="0"/>
              <a:t>Paper Title</a:t>
            </a:r>
            <a:endParaRPr lang="it-IT" dirty="0"/>
          </a:p>
        </p:txBody>
      </p:sp>
      <p:sp>
        <p:nvSpPr>
          <p:cNvPr id="3" name="Segnaposto contenuto 2">
            <a:extLst>
              <a:ext uri="{FF2B5EF4-FFF2-40B4-BE49-F238E27FC236}">
                <a16:creationId xmlns:a16="http://schemas.microsoft.com/office/drawing/2014/main" id="{8911A4CE-3E7B-4AA0-98F2-3C9CD66CD8D4}"/>
              </a:ext>
            </a:extLst>
          </p:cNvPr>
          <p:cNvSpPr>
            <a:spLocks noGrp="1"/>
          </p:cNvSpPr>
          <p:nvPr>
            <p:ph idx="1"/>
          </p:nvPr>
        </p:nvSpPr>
        <p:spPr>
          <a:xfrm>
            <a:off x="465667" y="4376057"/>
            <a:ext cx="11133666" cy="1592941"/>
          </a:xfrm>
        </p:spPr>
        <p:txBody>
          <a:bodyPr/>
          <a:lstStyle/>
          <a:p>
            <a:pPr algn="ctr"/>
            <a:r>
              <a:rPr lang="it-IT" dirty="0" err="1"/>
              <a:t>Authors</a:t>
            </a:r>
            <a:r>
              <a:rPr lang="it-IT" dirty="0"/>
              <a:t> </a:t>
            </a:r>
            <a:r>
              <a:rPr lang="it-IT" dirty="0" err="1"/>
              <a:t>contacts</a:t>
            </a:r>
            <a:r>
              <a:rPr lang="it-IT" dirty="0"/>
              <a:t>: e-mail </a:t>
            </a:r>
            <a:r>
              <a:rPr lang="it-IT" dirty="0" err="1"/>
              <a:t>address</a:t>
            </a:r>
            <a:endParaRPr lang="it-IT" dirty="0"/>
          </a:p>
        </p:txBody>
      </p:sp>
      <p:sp>
        <p:nvSpPr>
          <p:cNvPr id="4" name="Titolo 1">
            <a:extLst>
              <a:ext uri="{FF2B5EF4-FFF2-40B4-BE49-F238E27FC236}">
                <a16:creationId xmlns:a16="http://schemas.microsoft.com/office/drawing/2014/main" id="{68E7220A-96D0-4206-9F94-7A33F42B83CB}"/>
              </a:ext>
            </a:extLst>
          </p:cNvPr>
          <p:cNvSpPr txBox="1">
            <a:spLocks/>
          </p:cNvSpPr>
          <p:nvPr/>
        </p:nvSpPr>
        <p:spPr>
          <a:xfrm>
            <a:off x="465667" y="2602322"/>
            <a:ext cx="11133666" cy="143845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it-IT" sz="4000" b="0" i="0" kern="1200" dirty="0">
                <a:solidFill>
                  <a:schemeClr val="accent1">
                    <a:lumMod val="50000"/>
                  </a:schemeClr>
                </a:solidFill>
                <a:latin typeface="HelveticaNeueLT Std" panose="020B0604020202020204" pitchFamily="34" charset="0"/>
                <a:ea typeface="+mj-ea"/>
                <a:cs typeface="+mj-cs"/>
              </a:defRPr>
            </a:lvl1pPr>
          </a:lstStyle>
          <a:p>
            <a:r>
              <a:rPr lang="en-US" b="1" dirty="0"/>
              <a:t>THANK YOU FOR YOUR KIND ATTENTION</a:t>
            </a:r>
          </a:p>
        </p:txBody>
      </p:sp>
    </p:spTree>
    <p:extLst>
      <p:ext uri="{BB962C8B-B14F-4D97-AF65-F5344CB8AC3E}">
        <p14:creationId xmlns:p14="http://schemas.microsoft.com/office/powerpoint/2010/main" val="200591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49563" y="6224873"/>
            <a:ext cx="10216668" cy="553998"/>
          </a:xfrm>
          <a:prstGeom prst="rect">
            <a:avLst/>
          </a:prstGeom>
        </p:spPr>
        <p:txBody>
          <a:bodyPr wrap="square">
            <a:spAutoFit/>
          </a:bodyPr>
          <a:lstStyle/>
          <a:p>
            <a:pPr algn="just"/>
            <a:r>
              <a:rPr lang="en-US" sz="1000" i="1" kern="0" dirty="0">
                <a:solidFill>
                  <a:schemeClr val="bg1"/>
                </a:solidFill>
              </a:rPr>
              <a:t>“Responsibility for the information and views set out in the document lies entirely with the author(s). In no way, the ideas expressed by the author(s) do reflect the official opinion of AiCARR. External sources (images, materials, schemes, ideas, etc.) have been appropriately mentioned when known. In most cases, images and drawings are drawn from the web and are linked to concepts and definitions of common sense. If any copyright has been infringed (due to involuntary fraud), please contact the author(s) of the presentation in order to solve any possible disagreement”.</a:t>
            </a:r>
          </a:p>
        </p:txBody>
      </p:sp>
    </p:spTree>
    <p:extLst>
      <p:ext uri="{BB962C8B-B14F-4D97-AF65-F5344CB8AC3E}">
        <p14:creationId xmlns:p14="http://schemas.microsoft.com/office/powerpoint/2010/main" val="318111808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233</Words>
  <Application>Microsoft Office PowerPoint</Application>
  <PresentationFormat>Widescreen</PresentationFormat>
  <Paragraphs>21</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HelveticaNeueLT Std</vt:lpstr>
      <vt:lpstr>Tema di Office</vt:lpstr>
      <vt:lpstr>Presentazione standard di PowerPoint</vt:lpstr>
      <vt:lpstr>Paper Title</vt:lpstr>
      <vt:lpstr>Purpose of this facsimile</vt:lpstr>
      <vt:lpstr>Slides characters</vt:lpstr>
      <vt:lpstr>How to replace the font format</vt:lpstr>
      <vt:lpstr>Conclusion</vt:lpstr>
      <vt:lpstr>Paper Title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AiCARR International Conference Vicenza 2021 PPT Base</dc:title>
  <dc:creator>Luca Alberto Piterà</dc:creator>
  <cp:keywords>Base PPT AiCARR 16.9 ENG</cp:keywords>
  <cp:lastModifiedBy>Gabriella Lichinchi</cp:lastModifiedBy>
  <cp:revision>50</cp:revision>
  <dcterms:created xsi:type="dcterms:W3CDTF">2018-11-19T10:56:06Z</dcterms:created>
  <dcterms:modified xsi:type="dcterms:W3CDTF">2021-06-28T12:42:17Z</dcterms:modified>
</cp:coreProperties>
</file>